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4BA-ADA2-4B7D-BC57-8BB03ED7F371}" type="datetimeFigureOut">
              <a:rPr lang="ar-IQ" smtClean="0"/>
              <a:t>12/01/1441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189-0420-431A-AE29-3A13CDB526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946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4BA-ADA2-4B7D-BC57-8BB03ED7F371}" type="datetimeFigureOut">
              <a:rPr lang="ar-IQ" smtClean="0"/>
              <a:t>12/01/1441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189-0420-431A-AE29-3A13CDB526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7248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4BA-ADA2-4B7D-BC57-8BB03ED7F371}" type="datetimeFigureOut">
              <a:rPr lang="ar-IQ" smtClean="0"/>
              <a:t>12/01/1441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189-0420-431A-AE29-3A13CDB526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5678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4BA-ADA2-4B7D-BC57-8BB03ED7F371}" type="datetimeFigureOut">
              <a:rPr lang="ar-IQ" smtClean="0"/>
              <a:t>12/01/1441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189-0420-431A-AE29-3A13CDB526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9510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4BA-ADA2-4B7D-BC57-8BB03ED7F371}" type="datetimeFigureOut">
              <a:rPr lang="ar-IQ" smtClean="0"/>
              <a:t>12/01/1441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189-0420-431A-AE29-3A13CDB526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035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4BA-ADA2-4B7D-BC57-8BB03ED7F371}" type="datetimeFigureOut">
              <a:rPr lang="ar-IQ" smtClean="0"/>
              <a:t>12/01/1441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189-0420-431A-AE29-3A13CDB526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984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4BA-ADA2-4B7D-BC57-8BB03ED7F371}" type="datetimeFigureOut">
              <a:rPr lang="ar-IQ" smtClean="0"/>
              <a:t>12/01/1441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189-0420-431A-AE29-3A13CDB526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044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4BA-ADA2-4B7D-BC57-8BB03ED7F371}" type="datetimeFigureOut">
              <a:rPr lang="ar-IQ" smtClean="0"/>
              <a:t>12/01/1441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189-0420-431A-AE29-3A13CDB526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4919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4BA-ADA2-4B7D-BC57-8BB03ED7F371}" type="datetimeFigureOut">
              <a:rPr lang="ar-IQ" smtClean="0"/>
              <a:t>12/01/1441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189-0420-431A-AE29-3A13CDB526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334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4BA-ADA2-4B7D-BC57-8BB03ED7F371}" type="datetimeFigureOut">
              <a:rPr lang="ar-IQ" smtClean="0"/>
              <a:t>12/01/1441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189-0420-431A-AE29-3A13CDB526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5550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4BA-ADA2-4B7D-BC57-8BB03ED7F371}" type="datetimeFigureOut">
              <a:rPr lang="ar-IQ" smtClean="0"/>
              <a:t>12/01/1441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189-0420-431A-AE29-3A13CDB526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3764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374BA-ADA2-4B7D-BC57-8BB03ED7F371}" type="datetimeFigureOut">
              <a:rPr lang="ar-IQ" smtClean="0"/>
              <a:t>12/01/1441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1B189-0420-431A-AE29-3A13CDB526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1832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22" y="158044"/>
            <a:ext cx="12011378" cy="6265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10668000" y="1122362"/>
            <a:ext cx="79022" cy="45719"/>
          </a:xfrm>
        </p:spPr>
        <p:txBody>
          <a:bodyPr>
            <a:noAutofit/>
          </a:bodyPr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77949"/>
            <a:ext cx="9144000" cy="1655762"/>
          </a:xfrm>
        </p:spPr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04242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3" y="203200"/>
            <a:ext cx="11503378" cy="671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1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56" y="203200"/>
            <a:ext cx="11864622" cy="635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282222"/>
            <a:ext cx="11819468" cy="624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1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1" y="270934"/>
            <a:ext cx="11751734" cy="624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44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44" y="237066"/>
            <a:ext cx="11763023" cy="638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37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8" y="169332"/>
            <a:ext cx="11819466" cy="644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08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9" y="135466"/>
            <a:ext cx="11796890" cy="651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66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44" y="395112"/>
            <a:ext cx="11819467" cy="567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395"/>
            <a:ext cx="12192000" cy="64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2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8" y="270932"/>
            <a:ext cx="11977511" cy="618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6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508000"/>
            <a:ext cx="11988800" cy="589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2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178"/>
            <a:ext cx="12192000" cy="661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8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44" y="191910"/>
            <a:ext cx="11898489" cy="64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62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44" y="372534"/>
            <a:ext cx="11898489" cy="605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32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9" y="191911"/>
            <a:ext cx="11864622" cy="631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60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41" y="469900"/>
            <a:ext cx="11763023" cy="61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79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2O14</dc:creator>
  <cp:lastModifiedBy>DR.Ahmed Saker 2O14</cp:lastModifiedBy>
  <cp:revision>18</cp:revision>
  <dcterms:created xsi:type="dcterms:W3CDTF">2019-09-11T07:28:14Z</dcterms:created>
  <dcterms:modified xsi:type="dcterms:W3CDTF">2019-09-11T20:14:00Z</dcterms:modified>
</cp:coreProperties>
</file>